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83" r:id="rId3"/>
    <p:sldId id="264" r:id="rId4"/>
    <p:sldId id="290" r:id="rId5"/>
    <p:sldId id="265" r:id="rId6"/>
    <p:sldId id="291" r:id="rId7"/>
    <p:sldId id="284" r:id="rId8"/>
    <p:sldId id="268" r:id="rId9"/>
    <p:sldId id="293" r:id="rId10"/>
    <p:sldId id="257" r:id="rId11"/>
    <p:sldId id="259" r:id="rId12"/>
    <p:sldId id="285" r:id="rId13"/>
    <p:sldId id="273" r:id="rId14"/>
    <p:sldId id="297" r:id="rId15"/>
    <p:sldId id="298" r:id="rId16"/>
    <p:sldId id="301" r:id="rId17"/>
    <p:sldId id="304" r:id="rId18"/>
    <p:sldId id="305" r:id="rId19"/>
    <p:sldId id="302" r:id="rId20"/>
    <p:sldId id="306" r:id="rId21"/>
    <p:sldId id="307" r:id="rId22"/>
    <p:sldId id="308" r:id="rId23"/>
    <p:sldId id="313" r:id="rId24"/>
    <p:sldId id="312" r:id="rId25"/>
    <p:sldId id="318" r:id="rId26"/>
    <p:sldId id="324" r:id="rId27"/>
    <p:sldId id="321" r:id="rId28"/>
    <p:sldId id="322" r:id="rId29"/>
    <p:sldId id="325" r:id="rId30"/>
    <p:sldId id="326" r:id="rId31"/>
    <p:sldId id="274" r:id="rId32"/>
    <p:sldId id="292" r:id="rId33"/>
    <p:sldId id="286" r:id="rId34"/>
    <p:sldId id="281" r:id="rId35"/>
    <p:sldId id="282" r:id="rId36"/>
    <p:sldId id="287" r:id="rId37"/>
    <p:sldId id="288" r:id="rId38"/>
    <p:sldId id="289" r:id="rId39"/>
    <p:sldId id="261" r:id="rId40"/>
    <p:sldId id="299" r:id="rId41"/>
    <p:sldId id="26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4"/>
    <p:restoredTop sz="94647"/>
  </p:normalViewPr>
  <p:slideViewPr>
    <p:cSldViewPr snapToGrid="0">
      <p:cViewPr varScale="1">
        <p:scale>
          <a:sx n="146" d="100"/>
          <a:sy n="146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10/9/20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10/9/20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4754FE5-BD67-4C47-AAE2-517B7D23A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Máster Universitario Oficial en Ciencia de Datos</a:t>
            </a:r>
            <a:b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Tutores: Daniel Castillo </a:t>
            </a:r>
            <a:r>
              <a:rPr lang="es-ES" b="1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Secilla</a:t>
            </a:r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, Luis Javier Herrera Maldonado</a:t>
            </a:r>
          </a:p>
          <a:p>
            <a:endParaRPr lang="es-ES" b="1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75650A-EEE9-F04D-A69C-C6F6FBCE0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 b="10712"/>
          <a:stretch/>
        </p:blipFill>
        <p:spPr>
          <a:xfrm>
            <a:off x="3308171" y="4833582"/>
            <a:ext cx="2527657" cy="20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14588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909262" y="3255855"/>
            <a:ext cx="5876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https://github.com/danielredondo/TFM_ciencia_de_datos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91ABBA-B9E2-A746-8064-A5C238C1B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786" y="3563632"/>
            <a:ext cx="6091881" cy="2930188"/>
          </a:xfrm>
          <a:prstGeom prst="rect">
            <a:avLst/>
          </a:prstGeom>
        </p:spPr>
      </p:pic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53E39D34-3D78-E045-9EB5-4DFA4111FF88}"/>
              </a:ext>
            </a:extLst>
          </p:cNvPr>
          <p:cNvSpPr txBox="1">
            <a:spLocks/>
          </p:cNvSpPr>
          <p:nvPr/>
        </p:nvSpPr>
        <p:spPr>
          <a:xfrm>
            <a:off x="6400801" y="6432630"/>
            <a:ext cx="2990334" cy="490712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Licencia MIT</a:t>
            </a:r>
          </a:p>
        </p:txBody>
      </p:sp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7F010A-2B9B-334F-A306-43E72AF60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6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34754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99,67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7F010A-2B9B-334F-A306-43E72AF60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04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0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20004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673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4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61135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2743725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49737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901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7FB4E-4573-154E-949A-5FDE9BB2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46" y="1078706"/>
            <a:ext cx="6604907" cy="57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para todos los métodos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se caracteriza por una división incontrolada de las células.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problemas de salud pública: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el mundo: 17 millones de casos y 9,4 millones de defunciones al año.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España: 249.000 casos, 108.000 defunciones anuales.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7486A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7486A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162785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150549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06835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709" y="428989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1216095" y="1903186"/>
            <a:ext cx="6711810" cy="4834075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7F010A-2B9B-334F-A306-43E72AF60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63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dirty="0"/>
              <a:t>Texto de ejemplo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dirty="0"/>
              <a:t>Texto de ejemplo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019076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7F010A-2B9B-334F-A306-43E72AF60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438606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8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dirty="0"/>
              <a:t>Texto de ejemplo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dirty="0"/>
              <a:t>Texto de ejemplo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597190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4754FE5-BD67-4C47-AAE2-517B7D23A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Daniel Redondo Sánchez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FF50806-7669-4970-B3BE-6C4858AC2C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 b="10712"/>
          <a:stretch/>
        </p:blipFill>
        <p:spPr>
          <a:xfrm>
            <a:off x="6583635" y="4690425"/>
            <a:ext cx="2725033" cy="21824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ADAA78-6AB8-9B46-A03E-6B0D126B4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97" y="5406854"/>
            <a:ext cx="514652" cy="41995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70F0FDA-AD0B-AB48-ADF1-B2CBA3AF5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5" y="5988865"/>
            <a:ext cx="560294" cy="5616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5ABE95D-8EF1-4044-8BB8-4311DBEF68D3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0" y="4814010"/>
            <a:ext cx="514652" cy="3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4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4754FE5-BD67-4C47-AAE2-517B7D23A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FF50806-7669-4970-B3BE-6C4858AC2C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 b="10712"/>
          <a:stretch/>
        </p:blipFill>
        <p:spPr>
          <a:xfrm>
            <a:off x="6583635" y="4690425"/>
            <a:ext cx="2725033" cy="21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6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0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0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7F010A-2B9B-334F-A306-43E72AF60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>
            <a:off x="-2" y="0"/>
            <a:ext cx="9144000" cy="685799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b="1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000" dirty="0">
                <a:solidFill>
                  <a:schemeClr val="bg1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solidFill>
                <a:schemeClr val="bg1"/>
              </a:solidFill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99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balanceo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7486A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2023</TotalTime>
  <Words>1060</Words>
  <Application>Microsoft Macintosh PowerPoint</Application>
  <PresentationFormat>Presentación en pantalla (4:3)</PresentationFormat>
  <Paragraphs>402</Paragraphs>
  <Slides>41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Courier</vt:lpstr>
      <vt:lpstr>Franklin Gothic Demi Cond</vt:lpstr>
      <vt:lpstr>Franklin Gothic Medium</vt:lpstr>
      <vt:lpstr>Franklin Gothic Medium Cond</vt:lpstr>
      <vt:lpstr>Iowan Old Style Roman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61</cp:revision>
  <dcterms:created xsi:type="dcterms:W3CDTF">2020-09-08T10:40:19Z</dcterms:created>
  <dcterms:modified xsi:type="dcterms:W3CDTF">2020-09-10T12:46:06Z</dcterms:modified>
</cp:coreProperties>
</file>